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1" r:id="rId2"/>
    <p:sldId id="263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2B"/>
    <a:srgbClr val="41B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6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65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90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8D2037DA-8B87-4B79-B794-AA169C8B8D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7098" y="378851"/>
            <a:ext cx="2208718" cy="181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Insérer le Logo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0E3453-8EA5-4BE9-AB55-1B6F790ECDD6}"/>
              </a:ext>
            </a:extLst>
          </p:cNvPr>
          <p:cNvSpPr/>
          <p:nvPr userDrawn="1"/>
        </p:nvSpPr>
        <p:spPr>
          <a:xfrm>
            <a:off x="0" y="11509698"/>
            <a:ext cx="9601200" cy="1291905"/>
          </a:xfrm>
          <a:prstGeom prst="rect">
            <a:avLst/>
          </a:prstGeom>
          <a:solidFill>
            <a:srgbClr val="41B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17" name="Espace réservé pour une image  7">
            <a:extLst>
              <a:ext uri="{FF2B5EF4-FFF2-40B4-BE49-F238E27FC236}">
                <a16:creationId xmlns:a16="http://schemas.microsoft.com/office/drawing/2014/main" id="{F362E893-8986-4C0F-A720-BFF19B57FC3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7098" y="9342050"/>
            <a:ext cx="4535472" cy="2040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Insérer une photo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5B1C3E3-8F0C-4610-962A-9762A104113A}"/>
              </a:ext>
            </a:extLst>
          </p:cNvPr>
          <p:cNvSpPr/>
          <p:nvPr userDrawn="1"/>
        </p:nvSpPr>
        <p:spPr>
          <a:xfrm>
            <a:off x="421608" y="3622553"/>
            <a:ext cx="4168920" cy="5499563"/>
          </a:xfrm>
          <a:prstGeom prst="roundRect">
            <a:avLst/>
          </a:prstGeom>
          <a:solidFill>
            <a:srgbClr val="00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CA574E82-9719-4697-84DE-5C69CCD109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676" y="4200492"/>
            <a:ext cx="3649851" cy="46180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 i="1">
                <a:solidFill>
                  <a:schemeClr val="bg1"/>
                </a:solidFill>
              </a:defRPr>
            </a:lvl1pPr>
            <a:lvl2pPr marL="640064" indent="0">
              <a:buNone/>
              <a:defRPr>
                <a:solidFill>
                  <a:schemeClr val="bg1"/>
                </a:solidFill>
              </a:defRPr>
            </a:lvl2pPr>
            <a:lvl3pPr marL="1280128" indent="0">
              <a:buNone/>
              <a:defRPr>
                <a:solidFill>
                  <a:schemeClr val="bg1"/>
                </a:solidFill>
              </a:defRPr>
            </a:lvl3pPr>
            <a:lvl4pPr marL="1920192" indent="0">
              <a:buNone/>
              <a:defRPr>
                <a:solidFill>
                  <a:schemeClr val="bg1"/>
                </a:solidFill>
              </a:defRPr>
            </a:lvl4pPr>
            <a:lvl5pPr marL="25602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Qui êtes-vous ?</a:t>
            </a:r>
            <a:br>
              <a:rPr lang="fr-FR" dirty="0"/>
            </a:br>
            <a:r>
              <a:rPr lang="fr-FR" dirty="0"/>
              <a:t>(750 caractères maximum)</a:t>
            </a:r>
            <a:br>
              <a:rPr lang="fr-FR" dirty="0"/>
            </a:br>
            <a:r>
              <a:rPr lang="fr-FR" dirty="0"/>
              <a:t>Indiquez votre statut, vos objectifs, vos valeurs, votre démarche…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3070E16A-CC46-43F2-8E5C-D0DFDEB22A6F}"/>
              </a:ext>
            </a:extLst>
          </p:cNvPr>
          <p:cNvSpPr/>
          <p:nvPr userDrawn="1"/>
        </p:nvSpPr>
        <p:spPr>
          <a:xfrm>
            <a:off x="5075094" y="3622553"/>
            <a:ext cx="4168920" cy="5499563"/>
          </a:xfrm>
          <a:prstGeom prst="roundRect">
            <a:avLst/>
          </a:prstGeom>
          <a:solidFill>
            <a:srgbClr val="41B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AE0BB56D-5409-493D-82DA-F21F64AF30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61072" y="4169045"/>
            <a:ext cx="3743443" cy="46494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Que faites-vous ?</a:t>
            </a:r>
            <a:br>
              <a:rPr lang="fr-FR" dirty="0"/>
            </a:br>
            <a:r>
              <a:rPr lang="fr-FR" dirty="0"/>
              <a:t>(750 caractères maximum)</a:t>
            </a:r>
            <a:br>
              <a:rPr lang="fr-FR" dirty="0"/>
            </a:br>
            <a:r>
              <a:rPr lang="fr-FR" dirty="0"/>
              <a:t>Indiquez des exemples d’action que vous avez mené, de résultats obtenus, de projets…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138ADF-6088-4164-9AA6-F7B2770772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42568" y="380165"/>
            <a:ext cx="6401534" cy="1819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rgbClr val="00222B"/>
                </a:solidFill>
              </a:defRPr>
            </a:lvl1pPr>
            <a:lvl2pPr marL="640064" indent="0">
              <a:buNone/>
              <a:defRPr/>
            </a:lvl2pPr>
          </a:lstStyle>
          <a:p>
            <a:pPr lvl="0"/>
            <a:r>
              <a:rPr lang="fr-FR" dirty="0"/>
              <a:t>Nom de la structure ou du projet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D6C5CE6-4CB7-4640-8625-FDDA22B91C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61074" y="10664086"/>
            <a:ext cx="4104502" cy="733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 i="1">
                <a:solidFill>
                  <a:srgbClr val="41B17A"/>
                </a:solidFill>
              </a:defRPr>
            </a:lvl1pPr>
          </a:lstStyle>
          <a:p>
            <a:pPr lvl="0"/>
            <a:r>
              <a:rPr lang="fr-FR" dirty="0"/>
              <a:t>Contact :</a:t>
            </a:r>
          </a:p>
        </p:txBody>
      </p:sp>
      <p:sp>
        <p:nvSpPr>
          <p:cNvPr id="20" name="Espace réservé du texte 11">
            <a:extLst>
              <a:ext uri="{FF2B5EF4-FFF2-40B4-BE49-F238E27FC236}">
                <a16:creationId xmlns:a16="http://schemas.microsoft.com/office/drawing/2014/main" id="{A1A79F0B-E903-402A-9943-3FA7A9AB01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61072" y="9333035"/>
            <a:ext cx="4104503" cy="11554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 i="1">
                <a:solidFill>
                  <a:srgbClr val="00222B"/>
                </a:solidFill>
              </a:defRPr>
            </a:lvl1pPr>
          </a:lstStyle>
          <a:p>
            <a:pPr lvl="0"/>
            <a:r>
              <a:rPr lang="fr-FR" dirty="0"/>
              <a:t>Votre implantation géographique: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1C5F00D-80F2-43CA-A630-3A8CBD82C4FE}"/>
              </a:ext>
            </a:extLst>
          </p:cNvPr>
          <p:cNvCxnSpPr/>
          <p:nvPr userDrawn="1"/>
        </p:nvCxnSpPr>
        <p:spPr>
          <a:xfrm>
            <a:off x="1599833" y="2367225"/>
            <a:ext cx="6401534" cy="0"/>
          </a:xfrm>
          <a:prstGeom prst="line">
            <a:avLst/>
          </a:prstGeom>
          <a:ln w="31750">
            <a:solidFill>
              <a:srgbClr val="41B1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C1C8661F-F5DF-4824-BAC7-C63582FFE7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31" y="11624478"/>
            <a:ext cx="1104170" cy="1104234"/>
          </a:xfrm>
          <a:prstGeom prst="rect">
            <a:avLst/>
          </a:prstGeom>
        </p:spPr>
      </p:pic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8EFFFCEC-3923-4AD9-9E22-B1A30D9180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7098" y="2494527"/>
            <a:ext cx="8886916" cy="11280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rgbClr val="41B17A"/>
                </a:solidFill>
              </a:defRPr>
            </a:lvl1pPr>
            <a:lvl2pPr marL="640064" indent="0">
              <a:buNone/>
              <a:defRPr>
                <a:solidFill>
                  <a:schemeClr val="bg1"/>
                </a:solidFill>
              </a:defRPr>
            </a:lvl2pPr>
            <a:lvl3pPr marL="1280128" indent="0">
              <a:buNone/>
              <a:defRPr>
                <a:solidFill>
                  <a:schemeClr val="bg1"/>
                </a:solidFill>
              </a:defRPr>
            </a:lvl3pPr>
            <a:lvl4pPr marL="1920192" indent="0">
              <a:buNone/>
              <a:defRPr>
                <a:solidFill>
                  <a:schemeClr val="bg1"/>
                </a:solidFill>
              </a:defRPr>
            </a:lvl4pPr>
            <a:lvl5pPr marL="25602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Problématique ou besoin auquel répond votre structure ou projet</a:t>
            </a:r>
          </a:p>
        </p:txBody>
      </p:sp>
    </p:spTree>
    <p:extLst>
      <p:ext uri="{BB962C8B-B14F-4D97-AF65-F5344CB8AC3E}">
        <p14:creationId xmlns:p14="http://schemas.microsoft.com/office/powerpoint/2010/main" val="330164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A0E3453-8EA5-4BE9-AB55-1B6F790ECDD6}"/>
              </a:ext>
            </a:extLst>
          </p:cNvPr>
          <p:cNvSpPr/>
          <p:nvPr userDrawn="1"/>
        </p:nvSpPr>
        <p:spPr>
          <a:xfrm>
            <a:off x="0" y="11509698"/>
            <a:ext cx="9601200" cy="1291905"/>
          </a:xfrm>
          <a:prstGeom prst="rect">
            <a:avLst/>
          </a:prstGeom>
          <a:solidFill>
            <a:srgbClr val="41B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5B1C3E3-8F0C-4610-962A-9762A104113A}"/>
              </a:ext>
            </a:extLst>
          </p:cNvPr>
          <p:cNvSpPr/>
          <p:nvPr userDrawn="1"/>
        </p:nvSpPr>
        <p:spPr>
          <a:xfrm>
            <a:off x="421608" y="3622553"/>
            <a:ext cx="4168920" cy="5499563"/>
          </a:xfrm>
          <a:prstGeom prst="roundRect">
            <a:avLst/>
          </a:prstGeom>
          <a:solidFill>
            <a:srgbClr val="41B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CA574E82-9719-4697-84DE-5C69CCD109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676" y="4200492"/>
            <a:ext cx="3649851" cy="46180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 i="1">
                <a:solidFill>
                  <a:schemeClr val="bg1"/>
                </a:solidFill>
              </a:defRPr>
            </a:lvl1pPr>
            <a:lvl2pPr marL="640064" indent="0">
              <a:buNone/>
              <a:defRPr>
                <a:solidFill>
                  <a:schemeClr val="bg1"/>
                </a:solidFill>
              </a:defRPr>
            </a:lvl2pPr>
            <a:lvl3pPr marL="1280128" indent="0">
              <a:buNone/>
              <a:defRPr>
                <a:solidFill>
                  <a:schemeClr val="bg1"/>
                </a:solidFill>
              </a:defRPr>
            </a:lvl3pPr>
            <a:lvl4pPr marL="1920192" indent="0">
              <a:buNone/>
              <a:defRPr>
                <a:solidFill>
                  <a:schemeClr val="bg1"/>
                </a:solidFill>
              </a:defRPr>
            </a:lvl4pPr>
            <a:lvl5pPr marL="25602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Mise en contexte du sujet</a:t>
            </a:r>
            <a:br>
              <a:rPr lang="fr-FR" dirty="0"/>
            </a:br>
            <a:r>
              <a:rPr lang="fr-FR" dirty="0"/>
              <a:t>(750 caractères maximum)</a:t>
            </a:r>
            <a:br>
              <a:rPr lang="fr-FR" dirty="0"/>
            </a:br>
            <a:r>
              <a:rPr lang="fr-FR" dirty="0"/>
              <a:t>Présentation du sujet, qui cela concerne, pourquoi il est étudié, statistiques… de manière vulgarisée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3070E16A-CC46-43F2-8E5C-D0DFDEB22A6F}"/>
              </a:ext>
            </a:extLst>
          </p:cNvPr>
          <p:cNvSpPr/>
          <p:nvPr userDrawn="1"/>
        </p:nvSpPr>
        <p:spPr>
          <a:xfrm>
            <a:off x="5075094" y="3622553"/>
            <a:ext cx="4168920" cy="6811822"/>
          </a:xfrm>
          <a:prstGeom prst="roundRect">
            <a:avLst/>
          </a:prstGeom>
          <a:solidFill>
            <a:srgbClr val="00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64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AE0BB56D-5409-493D-82DA-F21F64AF30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61072" y="4169044"/>
            <a:ext cx="3743443" cy="591733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2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Présentation de vos recherches ?</a:t>
            </a:r>
            <a:br>
              <a:rPr lang="fr-FR" dirty="0"/>
            </a:br>
            <a:r>
              <a:rPr lang="fr-FR" dirty="0"/>
              <a:t>(850 caractères maximum)</a:t>
            </a:r>
            <a:br>
              <a:rPr lang="fr-FR" dirty="0"/>
            </a:br>
            <a:r>
              <a:rPr lang="fr-FR" dirty="0"/>
              <a:t>Expliquer de manière simple vos méthodes, vos travaux, vos résultats, et le futur du projet… de manière vulgarisée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138ADF-6088-4164-9AA6-F7B2770772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098" y="380165"/>
            <a:ext cx="8887004" cy="1819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rgbClr val="00222B"/>
                </a:solidFill>
              </a:defRPr>
            </a:lvl1pPr>
            <a:lvl2pPr marL="640064" indent="0">
              <a:buNone/>
              <a:defRPr/>
            </a:lvl2pPr>
          </a:lstStyle>
          <a:p>
            <a:pPr lvl="0"/>
            <a:r>
              <a:rPr lang="fr-FR" dirty="0"/>
              <a:t>Nom du laboratoire ou de l’équipe de recherche / nom du doctorant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D6C5CE6-4CB7-4640-8625-FDDA22B91C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61074" y="10664086"/>
            <a:ext cx="3982940" cy="733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0" i="1">
                <a:solidFill>
                  <a:srgbClr val="41B17A"/>
                </a:solidFill>
              </a:defRPr>
            </a:lvl1pPr>
          </a:lstStyle>
          <a:p>
            <a:pPr lvl="0"/>
            <a:r>
              <a:rPr lang="fr-FR" dirty="0"/>
              <a:t>Contact 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1C5F00D-80F2-43CA-A630-3A8CBD82C4FE}"/>
              </a:ext>
            </a:extLst>
          </p:cNvPr>
          <p:cNvCxnSpPr/>
          <p:nvPr userDrawn="1"/>
        </p:nvCxnSpPr>
        <p:spPr>
          <a:xfrm>
            <a:off x="1599833" y="2367225"/>
            <a:ext cx="6401534" cy="0"/>
          </a:xfrm>
          <a:prstGeom prst="line">
            <a:avLst/>
          </a:prstGeom>
          <a:ln w="31750">
            <a:solidFill>
              <a:srgbClr val="41B1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C1C8661F-F5DF-4824-BAC7-C63582FFE7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31" y="11624478"/>
            <a:ext cx="1104170" cy="1104234"/>
          </a:xfrm>
          <a:prstGeom prst="rect">
            <a:avLst/>
          </a:prstGeom>
        </p:spPr>
      </p:pic>
      <p:sp>
        <p:nvSpPr>
          <p:cNvPr id="15" name="Espace réservé du texte 17">
            <a:extLst>
              <a:ext uri="{FF2B5EF4-FFF2-40B4-BE49-F238E27FC236}">
                <a16:creationId xmlns:a16="http://schemas.microsoft.com/office/drawing/2014/main" id="{8EFFFCEC-3923-4AD9-9E22-B1A30D9180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7098" y="2494527"/>
            <a:ext cx="8886916" cy="11280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rgbClr val="41B17A"/>
                </a:solidFill>
              </a:defRPr>
            </a:lvl1pPr>
            <a:lvl2pPr marL="640064" indent="0">
              <a:buNone/>
              <a:defRPr>
                <a:solidFill>
                  <a:schemeClr val="bg1"/>
                </a:solidFill>
              </a:defRPr>
            </a:lvl2pPr>
            <a:lvl3pPr marL="1280128" indent="0">
              <a:buNone/>
              <a:defRPr>
                <a:solidFill>
                  <a:schemeClr val="bg1"/>
                </a:solidFill>
              </a:defRPr>
            </a:lvl3pPr>
            <a:lvl4pPr marL="1920192" indent="0">
              <a:buNone/>
              <a:defRPr>
                <a:solidFill>
                  <a:schemeClr val="bg1"/>
                </a:solidFill>
              </a:defRPr>
            </a:lvl4pPr>
            <a:lvl5pPr marL="25602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Sujet de thèse ou de recherche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9B8C4C-884F-4196-A8B9-14045D31E24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2275" y="9485313"/>
            <a:ext cx="4168775" cy="17208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fr-FR" dirty="0"/>
              <a:t>S’il y avait un élément à retenir…</a:t>
            </a:r>
          </a:p>
        </p:txBody>
      </p:sp>
    </p:spTree>
    <p:extLst>
      <p:ext uri="{BB962C8B-B14F-4D97-AF65-F5344CB8AC3E}">
        <p14:creationId xmlns:p14="http://schemas.microsoft.com/office/powerpoint/2010/main" val="18279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84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8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2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28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16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2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9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60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64B0-1289-4A5F-8893-365C71E82F92}" type="datetimeFigureOut">
              <a:rPr lang="fr-FR" smtClean="0"/>
              <a:t>02/11/2023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AE27-25D8-4EE6-951D-4089910B7B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3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50" r:id="rId14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9B7CC858-1BEA-4320-8309-74534994AB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C9B3AA-66AD-4BC1-90B2-678DA4D1A3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00A9F9-EECE-43E7-B106-0C936A014C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8676" y="3917841"/>
            <a:ext cx="3649851" cy="490069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4F31F-16B6-46C7-89E9-6535F8B943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61072" y="3917840"/>
            <a:ext cx="3743443" cy="490069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FB999D0-6F27-4343-B5F4-335B94706A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6382584-7BA8-443A-9148-6F5996F5585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B556F84-D8CA-4C75-8C24-F453654A78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9CB371-3B05-49C7-A70B-13B386D756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6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7CE4219-DBF4-4B67-8F07-42B9D9B883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09F8F3-9935-4F82-8C3C-F68F50A75F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A706AB-2455-4207-897B-18665C4636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55853B-4C27-4A14-9936-905CC29B16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E3C66C1-6D94-4FDE-8EFC-02AB999AD4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7098" y="2494527"/>
            <a:ext cx="8886916" cy="112802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5FF2A32-E2F8-4DEC-86C9-C3C56F3E1E8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62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0</Words>
  <Application>Microsoft Office PowerPoint</Application>
  <PresentationFormat>A3 (297 x 420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BOCCON Pierre</dc:creator>
  <cp:lastModifiedBy>BOCCON Pierre</cp:lastModifiedBy>
  <cp:revision>29</cp:revision>
  <dcterms:created xsi:type="dcterms:W3CDTF">2023-08-30T07:09:11Z</dcterms:created>
  <dcterms:modified xsi:type="dcterms:W3CDTF">2023-11-02T13:27:36Z</dcterms:modified>
</cp:coreProperties>
</file>